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139" d="100"/>
          <a:sy n="139" d="100"/>
        </p:scale>
        <p:origin x="17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044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D717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 txBox="1"/>
          <p:nvPr/>
        </p:nvSpPr>
        <p:spPr>
          <a:xfrm>
            <a:off x="457200" y="280322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STARTUP NAME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65805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Tagline oder kurze Mission – max. 1–2 Sätze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566474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717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Was wir machen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023674"/>
            <a:ext cx="7004304" cy="1542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Beschreibe dein Startup in </a:t>
            </a:r>
            <a:r>
              <a:rPr lang="en-US" sz="11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ein</a:t>
            </a: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paar</a:t>
            </a: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Sätzen. Was ist das Problem? Was </a:t>
            </a:r>
            <a:r>
              <a:rPr lang="en-US" sz="11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ist</a:t>
            </a: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die </a:t>
            </a:r>
            <a:r>
              <a:rPr lang="en-US" sz="11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Lösung</a:t>
            </a: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? In </a:t>
            </a:r>
            <a:r>
              <a:rPr lang="en-US" sz="11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welcher</a:t>
            </a: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Phase </a:t>
            </a:r>
            <a:r>
              <a:rPr lang="en-US" sz="11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befindet</a:t>
            </a: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sich</a:t>
            </a: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das Startup?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711935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717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Gründer/innen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4077695"/>
            <a:ext cx="3931920" cy="637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 (Rolle)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 (Rolle)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 (Rolle)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524618" y="4532277"/>
            <a:ext cx="230848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Website | Email | LinkedIn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Zust_x00e4_ndig xmlns="b1c3b2d7-7d92-41c9-a998-fe8ffa458135">
      <UserInfo>
        <DisplayName/>
        <AccountId xsi:nil="true"/>
        <AccountType/>
      </UserInfo>
    </Zust_x00e4_ndig>
    <Info xmlns="b1c3b2d7-7d92-41c9-a998-fe8ffa458135" xsi:nil="true"/>
    <lcf76f155ced4ddcb4097134ff3c332f xmlns="b1c3b2d7-7d92-41c9-a998-fe8ffa458135">
      <Terms xmlns="http://schemas.microsoft.com/office/infopath/2007/PartnerControls"/>
    </lcf76f155ced4ddcb4097134ff3c332f>
    <betrifft xmlns="b1c3b2d7-7d92-41c9-a998-fe8ffa458135" xsi:nil="true"/>
    <Standort xmlns="b1c3b2d7-7d92-41c9-a998-fe8ffa458135" xsi:nil="true"/>
    <Zugriff xmlns="b1c3b2d7-7d92-41c9-a998-fe8ffa458135" xsi:nil="true"/>
    <TaxCatchAll xmlns="5705b13b-faa1-4a69-b5d0-65c08fe1eda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8EA35808067B42A45EEF8C35042618" ma:contentTypeVersion="18" ma:contentTypeDescription="Ein neues Dokument erstellen." ma:contentTypeScope="" ma:versionID="5dba7523b08dc8342fac1d7ad80c2a10">
  <xsd:schema xmlns:xsd="http://www.w3.org/2001/XMLSchema" xmlns:xs="http://www.w3.org/2001/XMLSchema" xmlns:p="http://schemas.microsoft.com/office/2006/metadata/properties" xmlns:ns2="b1c3b2d7-7d92-41c9-a998-fe8ffa458135" xmlns:ns3="5705b13b-faa1-4a69-b5d0-65c08fe1edae" targetNamespace="http://schemas.microsoft.com/office/2006/metadata/properties" ma:root="true" ma:fieldsID="5a430dcf42b20de5634ed2b9336897bf" ns2:_="" ns3:_="">
    <xsd:import namespace="b1c3b2d7-7d92-41c9-a998-fe8ffa458135"/>
    <xsd:import namespace="5705b13b-faa1-4a69-b5d0-65c08fe1edae"/>
    <xsd:element name="properties">
      <xsd:complexType>
        <xsd:sequence>
          <xsd:element name="documentManagement">
            <xsd:complexType>
              <xsd:all>
                <xsd:element ref="ns2:Standort" minOccurs="0"/>
                <xsd:element ref="ns2:Zugriff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betrifft" minOccurs="0"/>
                <xsd:element ref="ns2:Zust_x00e4_ndig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Info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3b2d7-7d92-41c9-a998-fe8ffa458135" elementFormDefault="qualified">
    <xsd:import namespace="http://schemas.microsoft.com/office/2006/documentManagement/types"/>
    <xsd:import namespace="http://schemas.microsoft.com/office/infopath/2007/PartnerControls"/>
    <xsd:element name="Standort" ma:index="8" nillable="true" ma:displayName="Standort" ma:format="Dropdown" ma:internalName="Standor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Töss"/>
                    <xsd:enumeration value="SHS"/>
                    <xsd:enumeration value="WIN"/>
                    <xsd:enumeration value="standortunabhängig"/>
                  </xsd:restriction>
                </xsd:simpleType>
              </xsd:element>
            </xsd:sequence>
          </xsd:extension>
        </xsd:complexContent>
      </xsd:complexType>
    </xsd:element>
    <xsd:element name="Zugriff" ma:index="9" nillable="true" ma:displayName="Zugriff" ma:format="Dropdown" ma:internalName="Zugriff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VR+"/>
                        <xsd:enumeration value="Operatives Team"/>
                        <xsd:enumeration value="PH"/>
                        <xsd:enumeration value="RT"/>
                        <xsd:enumeration value="SL"/>
                        <xsd:enumeration value="FD"/>
                        <xsd:enumeration value="AG"/>
                        <xsd:enumeration value="NO"/>
                        <xsd:enumeration value="JK"/>
                        <xsd:enumeration value="YL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etrifft" ma:index="13" nillable="true" ma:displayName="Brand" ma:format="Dropdown" ma:internalName="betriff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HOI"/>
                    <xsd:enumeration value="LC"/>
                    <xsd:enumeration value="WV"/>
                    <xsd:enumeration value="DW"/>
                    <xsd:enumeration value="WL"/>
                    <xsd:enumeration value="ECW"/>
                  </xsd:restriction>
                </xsd:simpleType>
              </xsd:element>
            </xsd:sequence>
          </xsd:extension>
        </xsd:complexContent>
      </xsd:complexType>
    </xsd:element>
    <xsd:element name="Zust_x00e4_ndig" ma:index="14" nillable="true" ma:displayName="Owner" ma:format="Dropdown" ma:list="UserInfo" ma:SharePointGroup="0" ma:internalName="Zust_x00e4_ndig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Info" ma:index="19" nillable="true" ma:displayName="Info" ma:format="Dropdown" ma:internalName="Info">
      <xsd:simpleType>
        <xsd:restriction base="dms:Text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50ef9ff5-0870-461c-91a5-9edfec73f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05b13b-faa1-4a69-b5d0-65c08fe1eda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b2a94edc-f8e1-47e4-88a0-5841a3c177a4}" ma:internalName="TaxCatchAll" ma:showField="CatchAllData" ma:web="5705b13b-faa1-4a69-b5d0-65c08fe1ed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9D204E-6C50-4EF7-A9ED-10AE07E3DFCD}">
  <ds:schemaRefs>
    <ds:schemaRef ds:uri="http://schemas.microsoft.com/office/2006/metadata/properties"/>
    <ds:schemaRef ds:uri="http://schemas.microsoft.com/office/infopath/2007/PartnerControls"/>
    <ds:schemaRef ds:uri="b1c3b2d7-7d92-41c9-a998-fe8ffa458135"/>
    <ds:schemaRef ds:uri="5705b13b-faa1-4a69-b5d0-65c08fe1edae"/>
  </ds:schemaRefs>
</ds:datastoreItem>
</file>

<file path=customXml/itemProps2.xml><?xml version="1.0" encoding="utf-8"?>
<ds:datastoreItem xmlns:ds="http://schemas.openxmlformats.org/officeDocument/2006/customXml" ds:itemID="{1EF24FB5-46BE-41B3-8A51-E4A19DFEA7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19823A-68B3-4052-B6C0-96AC68C834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c3b2d7-7d92-41c9-a998-fe8ffa458135"/>
    <ds:schemaRef ds:uri="5705b13b-faa1-4a69-b5d0-65c08fe1ed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Pascale Hohl</cp:lastModifiedBy>
  <cp:revision>3</cp:revision>
  <dcterms:created xsi:type="dcterms:W3CDTF">2026-08-28T11:19:10Z</dcterms:created>
  <dcterms:modified xsi:type="dcterms:W3CDTF">2026-09-10T08:33:43Z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0x0101001B8EA35808067B42A45EEF8C35042618</vt:lpwstr>
  </property>
</Properties>
</file>